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94349477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8294" y="203542"/>
            <a:ext cx="469429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алооблачно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без осадков. Ветер восточный 4-9 м/с. Температура воздуха ночью 12-14, днем 28-30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небольшой дождь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28043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19 мая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0364404"/>
              </p:ext>
            </p:extLst>
          </p:nvPr>
        </p:nvGraphicFramePr>
        <p:xfrm>
          <a:off x="5049291" y="3985118"/>
          <a:ext cx="4613617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194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1083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1083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407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l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125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6541" y="2142534"/>
            <a:ext cx="4650486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2026 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 В целом по городу ожидается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6541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71530" y="610493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леубергенова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/Проненко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8086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66243</TotalTime>
  <Words>592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7125</cp:revision>
  <cp:lastPrinted>2021-02-03T11:37:00Z</cp:lastPrinted>
  <dcterms:created xsi:type="dcterms:W3CDTF">2018-03-27T06:03:00Z</dcterms:created>
  <dcterms:modified xsi:type="dcterms:W3CDTF">2026-05-19T07:20:16Z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